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0" r:id="rId27"/>
    <p:sldId id="283" r:id="rId28"/>
    <p:sldId id="297" r:id="rId29"/>
    <p:sldId id="298" r:id="rId30"/>
    <p:sldId id="299" r:id="rId31"/>
    <p:sldId id="284" r:id="rId32"/>
    <p:sldId id="287" r:id="rId33"/>
    <p:sldId id="286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457-4D4F-4102-AF2F-D176A46ACF72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51B6-4BDF-4060-8F2A-FC115435F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457-4D4F-4102-AF2F-D176A46ACF72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51B6-4BDF-4060-8F2A-FC115435F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457-4D4F-4102-AF2F-D176A46ACF72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51B6-4BDF-4060-8F2A-FC115435F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457-4D4F-4102-AF2F-D176A46ACF72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51B6-4BDF-4060-8F2A-FC115435F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457-4D4F-4102-AF2F-D176A46ACF72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51B6-4BDF-4060-8F2A-FC115435F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457-4D4F-4102-AF2F-D176A46ACF72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51B6-4BDF-4060-8F2A-FC115435F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457-4D4F-4102-AF2F-D176A46ACF72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51B6-4BDF-4060-8F2A-FC115435F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457-4D4F-4102-AF2F-D176A46ACF72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51B6-4BDF-4060-8F2A-FC115435F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457-4D4F-4102-AF2F-D176A46ACF72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51B6-4BDF-4060-8F2A-FC115435F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457-4D4F-4102-AF2F-D176A46ACF72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51B6-4BDF-4060-8F2A-FC115435F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457-4D4F-4102-AF2F-D176A46ACF72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51B6-4BDF-4060-8F2A-FC115435F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07457-4D4F-4102-AF2F-D176A46ACF72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E51B6-4BDF-4060-8F2A-FC115435F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Spiritual Gifts 2: Power Up the Body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25 May 2019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Communication (Psalms)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communicate God’s truth through a variety of art </a:t>
            </a:r>
            <a:r>
              <a:rPr lang="en-US" dirty="0" smtClean="0"/>
              <a:t>forms</a:t>
            </a:r>
          </a:p>
          <a:p>
            <a:r>
              <a:rPr lang="en-US" dirty="0" smtClean="0"/>
              <a:t>Develop and use artistic skills (drama, writing, music)</a:t>
            </a:r>
          </a:p>
          <a:p>
            <a:r>
              <a:rPr lang="en-US" dirty="0" smtClean="0"/>
              <a:t>Use variety and creativity to captivate people, challenge perspectives of God through different forms of the arts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Discernment (1 Cor. 12:10)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distinguish between truth and error, or good/evil </a:t>
            </a:r>
            <a:r>
              <a:rPr lang="en-US" dirty="0" smtClean="0"/>
              <a:t>spirits</a:t>
            </a:r>
          </a:p>
          <a:p>
            <a:r>
              <a:rPr lang="en-US" dirty="0" smtClean="0"/>
              <a:t>Have special sensitivity to truth vs. error, right vs. wrong, pure motives or impure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Encouragement (Rom. 12:8)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strengthen, comfort, and encourage those who are discouraged or wavering in </a:t>
            </a:r>
            <a:r>
              <a:rPr lang="en-US" dirty="0" smtClean="0"/>
              <a:t>faith</a:t>
            </a:r>
          </a:p>
          <a:p>
            <a:r>
              <a:rPr lang="en-US" dirty="0" smtClean="0"/>
              <a:t>Emphasize God’s promises</a:t>
            </a:r>
          </a:p>
          <a:p>
            <a:r>
              <a:rPr lang="en-US" dirty="0" smtClean="0"/>
              <a:t>Motivate others to grow</a:t>
            </a:r>
          </a:p>
          <a:p>
            <a:r>
              <a:rPr lang="en-US" dirty="0" smtClean="0"/>
              <a:t>Hope in the promises of God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Evangelism (Eph. 4:11)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effectively communicate the gospel to unbelievers so they respond in </a:t>
            </a:r>
            <a:r>
              <a:rPr lang="en-US" dirty="0" smtClean="0"/>
              <a:t>faith</a:t>
            </a:r>
            <a:endParaRPr lang="en-US" dirty="0"/>
          </a:p>
          <a:p>
            <a:r>
              <a:rPr lang="en-US" dirty="0" smtClean="0"/>
              <a:t>Seek out opportunities to talk or build relationships with unbelievers</a:t>
            </a:r>
          </a:p>
          <a:p>
            <a:r>
              <a:rPr lang="en-US" dirty="0" smtClean="0"/>
              <a:t>Communicate the gospel with clarity and conviction, leading to a decision for Christ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Faith (1 Cor. 12:9)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act on God’s promises with confidence and unwavering </a:t>
            </a:r>
            <a:r>
              <a:rPr lang="en-US" dirty="0" smtClean="0"/>
              <a:t>belief</a:t>
            </a:r>
          </a:p>
          <a:p>
            <a:r>
              <a:rPr lang="en-US" dirty="0" smtClean="0"/>
              <a:t>Believe the promises of God</a:t>
            </a:r>
          </a:p>
          <a:p>
            <a:r>
              <a:rPr lang="en-US" dirty="0" smtClean="0"/>
              <a:t>Inspire others to believe</a:t>
            </a:r>
          </a:p>
          <a:p>
            <a:r>
              <a:rPr lang="en-US" dirty="0" smtClean="0"/>
              <a:t>Trust God to overcome all obstacles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(Rom. 12:8)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contribute money and resources to the work of the Lord with </a:t>
            </a:r>
            <a:r>
              <a:rPr lang="en-US" dirty="0" smtClean="0"/>
              <a:t>cheerfulness</a:t>
            </a:r>
          </a:p>
          <a:p>
            <a:r>
              <a:rPr lang="en-US" dirty="0" smtClean="0"/>
              <a:t>Often, blessed with the ability to make and manage money to further God’s work</a:t>
            </a:r>
          </a:p>
          <a:p>
            <a:r>
              <a:rPr lang="en-US" dirty="0" smtClean="0"/>
              <a:t>Contribute without need for glory or recognition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Helps (1 Cor. 12:28)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accomplish practical and necessary tasks which meet the needs of the church or </a:t>
            </a:r>
            <a:r>
              <a:rPr lang="en-US" dirty="0" smtClean="0"/>
              <a:t>others</a:t>
            </a:r>
          </a:p>
          <a:p>
            <a:r>
              <a:rPr lang="en-US" dirty="0" smtClean="0"/>
              <a:t>Serve behind the scenes to support the gifts and ministries of others</a:t>
            </a:r>
          </a:p>
          <a:p>
            <a:r>
              <a:rPr lang="en-US" dirty="0" smtClean="0"/>
              <a:t>Attach spiritual value to practical service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Hospitality (1 Peter 4:9-11)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care for people by providing fellowship, food, and </a:t>
            </a:r>
            <a:r>
              <a:rPr lang="en-US" dirty="0" smtClean="0"/>
              <a:t>shelter</a:t>
            </a:r>
          </a:p>
          <a:p>
            <a:r>
              <a:rPr lang="en-US" dirty="0" smtClean="0"/>
              <a:t>Meet and greet new people </a:t>
            </a:r>
          </a:p>
          <a:p>
            <a:r>
              <a:rPr lang="en-US" dirty="0"/>
              <a:t>H</a:t>
            </a:r>
            <a:r>
              <a:rPr lang="en-US" dirty="0" smtClean="0"/>
              <a:t>elp people feel welcomed</a:t>
            </a:r>
          </a:p>
          <a:p>
            <a:r>
              <a:rPr lang="en-US" dirty="0" smtClean="0"/>
              <a:t>Create a safe space where people feel valued and cared for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Intercession (James 5:15)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pray on behalf of others, often seeing specific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Feel compelled to pray on behalf of others or a cause</a:t>
            </a:r>
          </a:p>
          <a:p>
            <a:r>
              <a:rPr lang="en-US" dirty="0" smtClean="0"/>
              <a:t>Convinced that God moves in response to prayer</a:t>
            </a:r>
          </a:p>
          <a:p>
            <a:r>
              <a:rPr lang="en-US" dirty="0" smtClean="0"/>
              <a:t>Pray according to the leading of the Spirit—whether or not they understand it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(1 Cor. 12:8)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bring truth through biblical </a:t>
            </a:r>
            <a:r>
              <a:rPr lang="en-US" dirty="0" smtClean="0"/>
              <a:t>insight</a:t>
            </a:r>
          </a:p>
          <a:p>
            <a:r>
              <a:rPr lang="en-US" dirty="0" smtClean="0"/>
              <a:t>Search the Scriptures to discover Bible truth</a:t>
            </a:r>
          </a:p>
          <a:p>
            <a:r>
              <a:rPr lang="en-US" dirty="0" smtClean="0"/>
              <a:t>Use their unusual capacities for understanding and insight to support the church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Spiritual Gift?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special attribute given by the Holy Spirit to every member of the Body of Christ, according to God’s grace, for use within the context of the body.</a:t>
            </a:r>
            <a:endParaRPr lang="en-US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(Rom. 12:8)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create a vision, motivate, and direct people to accomplish God’s </a:t>
            </a:r>
            <a:r>
              <a:rPr lang="en-US" dirty="0" smtClean="0"/>
              <a:t>purposes</a:t>
            </a:r>
          </a:p>
          <a:p>
            <a:r>
              <a:rPr lang="en-US" dirty="0" smtClean="0"/>
              <a:t>Take responsibility</a:t>
            </a:r>
          </a:p>
          <a:p>
            <a:r>
              <a:rPr lang="en-US" dirty="0" smtClean="0"/>
              <a:t>Establish goals</a:t>
            </a:r>
          </a:p>
          <a:p>
            <a:r>
              <a:rPr lang="en-US" dirty="0" smtClean="0"/>
              <a:t>Motivate others to do their best</a:t>
            </a:r>
          </a:p>
          <a:p>
            <a:r>
              <a:rPr lang="en-US" dirty="0" smtClean="0"/>
              <a:t>Keep an eye on “big picture” values of the ministry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Mercy (Rom. 12:8)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practically help those who are suffering and in </a:t>
            </a:r>
            <a:r>
              <a:rPr lang="en-US" dirty="0" smtClean="0"/>
              <a:t>need</a:t>
            </a:r>
          </a:p>
          <a:p>
            <a:r>
              <a:rPr lang="en-US" dirty="0" smtClean="0"/>
              <a:t>Serve in difficult circumstances cheerfully</a:t>
            </a:r>
          </a:p>
          <a:p>
            <a:r>
              <a:rPr lang="en-US" dirty="0" smtClean="0"/>
              <a:t>Seek to alleviate suffering, both individual and social/systemic injustice (Racism, sexism, discrimination, poverty)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Prophecy (Rom 12:6, Eph. 4:11)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divine ability to reveal truth and proclaim it in a timely and relevant </a:t>
            </a:r>
            <a:r>
              <a:rPr lang="en-US" dirty="0" smtClean="0"/>
              <a:t>manner</a:t>
            </a:r>
          </a:p>
          <a:p>
            <a:r>
              <a:rPr lang="en-US" dirty="0" smtClean="0"/>
              <a:t>Speak the words of God producing conviction, repentance, and reconciliation</a:t>
            </a:r>
          </a:p>
          <a:p>
            <a:r>
              <a:rPr lang="en-US" dirty="0" smtClean="0"/>
              <a:t>Strong perception of truth and understanding of God’s heart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Pastoring</a:t>
            </a:r>
            <a:r>
              <a:rPr lang="en-US" dirty="0" smtClean="0"/>
              <a:t> (Eph. 4:11)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nurture and guide people toward spiritual </a:t>
            </a:r>
            <a:r>
              <a:rPr lang="en-US" dirty="0" smtClean="0"/>
              <a:t>maturity</a:t>
            </a:r>
          </a:p>
          <a:p>
            <a:r>
              <a:rPr lang="en-US" dirty="0" smtClean="0"/>
              <a:t>Lead and protect those in their care</a:t>
            </a:r>
          </a:p>
          <a:p>
            <a:r>
              <a:rPr lang="en-US" dirty="0" smtClean="0"/>
              <a:t>Provide guidance</a:t>
            </a:r>
          </a:p>
          <a:p>
            <a:r>
              <a:rPr lang="en-US" dirty="0" smtClean="0"/>
              <a:t>Model their lives in accordance with Jesus’ leading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Teaching (Rom 12:7; 1 Cor. 12:28; Eph. 4:11)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understand, clearly explain, and apply God’s words to produce </a:t>
            </a:r>
            <a:r>
              <a:rPr lang="en-US" dirty="0" smtClean="0"/>
              <a:t>Christ-likeness</a:t>
            </a:r>
          </a:p>
          <a:p>
            <a:r>
              <a:rPr lang="en-US" dirty="0" smtClean="0"/>
              <a:t>Communicate Bible truth</a:t>
            </a:r>
          </a:p>
          <a:p>
            <a:r>
              <a:rPr lang="en-US" dirty="0" smtClean="0"/>
              <a:t>Inspire greater obedience to God’s word</a:t>
            </a:r>
          </a:p>
          <a:p>
            <a:r>
              <a:rPr lang="en-US" dirty="0" smtClean="0"/>
              <a:t>Challenge listeners with depth and practicality of Scripture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Wisdom (1 Cor. 12:8)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ability to apply spiritual truth effectively to meet a need in a specific </a:t>
            </a:r>
            <a:r>
              <a:rPr lang="en-US" dirty="0" smtClean="0"/>
              <a:t>situation</a:t>
            </a:r>
          </a:p>
          <a:p>
            <a:r>
              <a:rPr lang="en-US" dirty="0" smtClean="0"/>
              <a:t>Attuned to the Holy Spirit’s direction, even in difficult circumstances</a:t>
            </a:r>
          </a:p>
          <a:p>
            <a:r>
              <a:rPr lang="en-US" dirty="0" smtClean="0"/>
              <a:t>Anticipate unintended consequences of decisions</a:t>
            </a:r>
          </a:p>
          <a:p>
            <a:r>
              <a:rPr lang="en-US" dirty="0" smtClean="0"/>
              <a:t>Apply truth in specific and practical ways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 “Types”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Not the same as spiritual gifts, but usually related</a:t>
            </a:r>
          </a:p>
          <a:p>
            <a:r>
              <a:rPr lang="en-US" sz="4000" dirty="0" smtClean="0"/>
              <a:t>Gifts tend to follow personality</a:t>
            </a:r>
          </a:p>
          <a:p>
            <a:r>
              <a:rPr lang="en-US" sz="4000" dirty="0" smtClean="0"/>
              <a:t>Party animal or alone time? Lists and schedules or “wing it”? Cool logic or gut feelings?</a:t>
            </a:r>
            <a:endParaRPr lang="en-US" sz="4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of Describing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Temperaments: Sanguine/Choleric/Melancholy/Phlegmatic</a:t>
            </a:r>
          </a:p>
          <a:p>
            <a:r>
              <a:rPr lang="en-US" dirty="0" smtClean="0"/>
              <a:t>Jungian Types/Myers-Briggs (Introvert-Extravert, Sensing-Intuition, Thinking-Feeling, Judgment-Perception)</a:t>
            </a:r>
          </a:p>
          <a:p>
            <a:r>
              <a:rPr lang="en-US" dirty="0" smtClean="0"/>
              <a:t>“Big Five”</a:t>
            </a:r>
          </a:p>
          <a:p>
            <a:r>
              <a:rPr lang="en-US" dirty="0" err="1" smtClean="0"/>
              <a:t>Enneagram</a:t>
            </a:r>
            <a:r>
              <a:rPr lang="en-US" dirty="0" smtClean="0"/>
              <a:t> (Numbers 1-9)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952" y="0"/>
            <a:ext cx="794209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296"/>
            <a:ext cx="9144000" cy="66934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Galatians 5:22-23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baseline="30000" dirty="0"/>
              <a:t>22 </a:t>
            </a:r>
            <a:r>
              <a:rPr lang="en-US" sz="4400" dirty="0"/>
              <a:t>By contrast, the fruit of the Spirit is love, joy, peace, patience, kindness, generosity, faithfulness, </a:t>
            </a:r>
            <a:r>
              <a:rPr lang="en-US" sz="4400" b="1" baseline="30000" dirty="0"/>
              <a:t>23 </a:t>
            </a:r>
            <a:r>
              <a:rPr lang="en-US" sz="4400" dirty="0"/>
              <a:t>gentleness, and self-control. There is no law against such things. 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Results on Personality Tests: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Four Temperaments: Phlegmatic/Melancholy</a:t>
            </a:r>
          </a:p>
          <a:p>
            <a:r>
              <a:rPr lang="en-US" sz="4000" dirty="0" smtClean="0"/>
              <a:t>Myers-Briggs: INFP (Introversion, Intuition, Feeling, Perception)</a:t>
            </a:r>
          </a:p>
          <a:p>
            <a:r>
              <a:rPr lang="en-US" sz="4000" dirty="0" err="1" smtClean="0"/>
              <a:t>Enneagram</a:t>
            </a:r>
            <a:r>
              <a:rPr lang="en-US" sz="4000" dirty="0" smtClean="0"/>
              <a:t>: 9, wing 1</a:t>
            </a:r>
            <a:endParaRPr lang="en-US" sz="4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dirty="0" smtClean="0"/>
              <a:t>4 Steps to Determine Our Spiritual Gifts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Note: This is an ongoing journey, not “4 Simple Steps to…”</a:t>
            </a:r>
            <a:endParaRPr lang="en-US" sz="6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Be Open to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about how God created you to serve the church</a:t>
            </a:r>
          </a:p>
          <a:p>
            <a:r>
              <a:rPr lang="en-US" dirty="0" smtClean="0"/>
              <a:t>Study the Bible, especially Spiritual Gifts chapters (Rom. 12, 1 Cor. 12, Eph. 4)</a:t>
            </a:r>
          </a:p>
          <a:p>
            <a:r>
              <a:rPr lang="en-US" dirty="0" smtClean="0"/>
              <a:t>Pray for guidance</a:t>
            </a:r>
          </a:p>
          <a:p>
            <a:r>
              <a:rPr lang="en-US" dirty="0" smtClean="0"/>
              <a:t>Get to know people you perceive to be gifted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Examine Your Feelings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over the list of Spiritual Gifts</a:t>
            </a:r>
          </a:p>
          <a:p>
            <a:r>
              <a:rPr lang="en-US" dirty="0" smtClean="0"/>
              <a:t>Which ones catch your interest?</a:t>
            </a:r>
          </a:p>
          <a:p>
            <a:r>
              <a:rPr lang="en-US" dirty="0" smtClean="0"/>
              <a:t>Matt. 7:11 “…How much more will your Father in heaven give good things to those who ask!”</a:t>
            </a:r>
          </a:p>
          <a:p>
            <a:r>
              <a:rPr lang="en-US" dirty="0" smtClean="0"/>
              <a:t>Ministry should be fulfilling and </a:t>
            </a:r>
            <a:r>
              <a:rPr lang="en-US" i="1" dirty="0" smtClean="0"/>
              <a:t>overall</a:t>
            </a:r>
            <a:r>
              <a:rPr lang="en-US" dirty="0" smtClean="0"/>
              <a:t> enjoyable (even if some parts are difficult)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Experiment with Gifts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 look at the church: What do you perceive as needs?</a:t>
            </a:r>
          </a:p>
          <a:p>
            <a:r>
              <a:rPr lang="en-US" dirty="0" smtClean="0"/>
              <a:t>How has God placed you to meet these needs?</a:t>
            </a:r>
          </a:p>
          <a:p>
            <a:r>
              <a:rPr lang="en-US" dirty="0" smtClean="0"/>
              <a:t>Contact an elder or pastor with your ideas</a:t>
            </a:r>
          </a:p>
          <a:p>
            <a:r>
              <a:rPr lang="en-US" dirty="0" smtClean="0"/>
              <a:t>Take a Spiritual Gifts Inventory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524204713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910" y="0"/>
            <a:ext cx="84761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524204713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52339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524204713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910" y="0"/>
            <a:ext cx="84761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Seek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Philippians 2:3 “It is God who is at work within you, enabling you both to will and to work for His good pleasure.”</a:t>
            </a:r>
          </a:p>
          <a:p>
            <a:r>
              <a:rPr lang="en-US" dirty="0" smtClean="0"/>
              <a:t>Experimenting will tell you which gifts you have and which ones you </a:t>
            </a:r>
            <a:r>
              <a:rPr lang="en-US" u="sng" dirty="0" smtClean="0"/>
              <a:t>don’t</a:t>
            </a:r>
            <a:r>
              <a:rPr lang="en-US" dirty="0" smtClean="0"/>
              <a:t> have</a:t>
            </a:r>
          </a:p>
          <a:p>
            <a:r>
              <a:rPr lang="en-US" dirty="0" smtClean="0"/>
              <a:t>Your honest feelings are one way to determine if you have a gift</a:t>
            </a:r>
          </a:p>
          <a:p>
            <a:r>
              <a:rPr lang="en-US" dirty="0" smtClean="0"/>
              <a:t>Affirmation from church members is another source of feedback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Galatians 5:25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b="1" baseline="30000" dirty="0" smtClean="0"/>
              <a:t>25</a:t>
            </a:r>
            <a:r>
              <a:rPr lang="en-US" sz="4800" b="1" baseline="30000" dirty="0"/>
              <a:t> </a:t>
            </a:r>
            <a:r>
              <a:rPr lang="en-US" sz="4800" dirty="0"/>
              <a:t>If we live by the Spirit, let us also be guided by the Spirit. 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the Four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Step 1: Be Open to Possibilities</a:t>
            </a:r>
          </a:p>
          <a:p>
            <a:r>
              <a:rPr lang="en-US" sz="4400" dirty="0" smtClean="0"/>
              <a:t>Step 2: Examine Your Feelings</a:t>
            </a:r>
          </a:p>
          <a:p>
            <a:r>
              <a:rPr lang="en-US" sz="4400" dirty="0" smtClean="0"/>
              <a:t>Step 3: Experiment With the Gifts</a:t>
            </a:r>
          </a:p>
          <a:p>
            <a:r>
              <a:rPr lang="en-US" sz="4400" dirty="0" smtClean="0"/>
              <a:t>Step 4: Seek Feedback</a:t>
            </a:r>
            <a:endParaRPr lang="en-US" sz="4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Corinthians 12:4-7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baseline="30000" dirty="0" smtClean="0"/>
              <a:t>4 </a:t>
            </a:r>
            <a:r>
              <a:rPr lang="en-US" sz="3600" dirty="0" smtClean="0"/>
              <a:t>Now there are varieties of gifts, but the same Spirit; </a:t>
            </a:r>
            <a:r>
              <a:rPr lang="en-US" sz="3600" b="1" baseline="30000" dirty="0" smtClean="0"/>
              <a:t>5 </a:t>
            </a:r>
            <a:r>
              <a:rPr lang="en-US" sz="3600" dirty="0" smtClean="0"/>
              <a:t>and there are varieties of services, but the same Lord; </a:t>
            </a:r>
            <a:r>
              <a:rPr lang="en-US" sz="3600" b="1" baseline="30000" dirty="0" smtClean="0"/>
              <a:t>6 </a:t>
            </a:r>
            <a:r>
              <a:rPr lang="en-US" sz="3600" dirty="0" smtClean="0"/>
              <a:t>and there are varieties of activities, but it is the same God who activates all of them in everyone. </a:t>
            </a:r>
            <a:r>
              <a:rPr lang="en-US" sz="3600" b="1" baseline="30000" dirty="0" smtClean="0"/>
              <a:t>7 </a:t>
            </a:r>
            <a:r>
              <a:rPr lang="en-US" sz="3600" dirty="0" smtClean="0"/>
              <a:t>To each is given the manifestation of the Spirit for the common good.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 Actions to Discover God’s Calling: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Give thanks to God for creating, equipping, and guiding you in the unique way that makes you who you are.</a:t>
            </a:r>
          </a:p>
          <a:p>
            <a:r>
              <a:rPr lang="en-US" dirty="0" smtClean="0"/>
              <a:t>Ask God to help you grow in the Fruit of the Spirit (Galatians 5:22-23) &amp; practice them</a:t>
            </a:r>
          </a:p>
          <a:p>
            <a:r>
              <a:rPr lang="en-US" dirty="0" smtClean="0"/>
              <a:t>Ask God to guide you as you discover your spiritual gifts</a:t>
            </a:r>
          </a:p>
          <a:p>
            <a:r>
              <a:rPr lang="en-US" dirty="0" smtClean="0"/>
              <a:t>Ask God how you might best serve to advance the work of God.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New Testament Passages: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Romans 12</a:t>
            </a:r>
          </a:p>
          <a:p>
            <a:r>
              <a:rPr lang="en-US" sz="4400" dirty="0" smtClean="0"/>
              <a:t>1 Corinthians 12</a:t>
            </a:r>
          </a:p>
          <a:p>
            <a:r>
              <a:rPr lang="en-US" sz="4400" dirty="0" smtClean="0"/>
              <a:t>Ephesians 4</a:t>
            </a:r>
          </a:p>
          <a:p>
            <a:pPr>
              <a:buNone/>
            </a:pPr>
            <a:endParaRPr lang="en-US" sz="4400" dirty="0" smtClean="0"/>
          </a:p>
          <a:p>
            <a:r>
              <a:rPr lang="en-US" sz="4000" dirty="0" smtClean="0"/>
              <a:t>12 – 12 – 12 (Eph. 4 x 3 NT passages)</a:t>
            </a:r>
            <a:endParaRPr lang="en-US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 (1 Cor. 12:28)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understand what makes an organization </a:t>
            </a:r>
            <a:r>
              <a:rPr lang="en-US" dirty="0" smtClean="0"/>
              <a:t>function</a:t>
            </a:r>
          </a:p>
          <a:p>
            <a:r>
              <a:rPr lang="en-US" dirty="0" smtClean="0"/>
              <a:t>Develop strategies to reach goals, organize people, tasks, and events</a:t>
            </a:r>
          </a:p>
          <a:p>
            <a:r>
              <a:rPr lang="en-US" dirty="0" smtClean="0"/>
              <a:t>Help ministries become more effective and efficient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Apostleship (1 Cor. 12:28; Eph. 4:11)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start and oversee the development of new churches or </a:t>
            </a:r>
            <a:r>
              <a:rPr lang="en-US" dirty="0" smtClean="0"/>
              <a:t>ministries</a:t>
            </a:r>
          </a:p>
          <a:p>
            <a:r>
              <a:rPr lang="en-US" dirty="0" smtClean="0"/>
              <a:t>Desire to minister to </a:t>
            </a:r>
            <a:r>
              <a:rPr lang="en-US" dirty="0" err="1" smtClean="0"/>
              <a:t>unchurched</a:t>
            </a:r>
            <a:r>
              <a:rPr lang="en-US" dirty="0" smtClean="0"/>
              <a:t> people</a:t>
            </a:r>
          </a:p>
          <a:p>
            <a:r>
              <a:rPr lang="en-US" dirty="0" smtClean="0"/>
              <a:t>Take responsibility to oversee new ministries or churches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Crafting/Craftsmanship (Ex. 35:30-33)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divine enablement to creatively design or construct items to be used for </a:t>
            </a:r>
            <a:r>
              <a:rPr lang="en-US" dirty="0" smtClean="0"/>
              <a:t>ministry</a:t>
            </a:r>
          </a:p>
          <a:p>
            <a:r>
              <a:rPr lang="en-US" dirty="0" smtClean="0"/>
              <a:t>Serve with their hands to meet needs of ministries</a:t>
            </a:r>
          </a:p>
          <a:p>
            <a:r>
              <a:rPr lang="en-US" dirty="0" smtClean="0"/>
              <a:t>Skilled in working with different raw materials</a:t>
            </a:r>
          </a:p>
          <a:p>
            <a:r>
              <a:rPr lang="en-US" dirty="0" smtClean="0"/>
              <a:t>Can be traditional materials (wood, cloth, glass) or computer/internet assets!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1308</Words>
  <Application>Microsoft Office PowerPoint</Application>
  <PresentationFormat>On-screen Show (4:3)</PresentationFormat>
  <Paragraphs>146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Spiritual Gifts 2: Power Up the Body</vt:lpstr>
      <vt:lpstr>What is a Spiritual Gift?</vt:lpstr>
      <vt:lpstr>Galatians 5:22-23</vt:lpstr>
      <vt:lpstr>Galatians 5:25</vt:lpstr>
      <vt:lpstr>Four Actions to Discover God’s Calling:</vt:lpstr>
      <vt:lpstr>Three New Testament Passages:</vt:lpstr>
      <vt:lpstr>Administration (1 Cor. 12:28)</vt:lpstr>
      <vt:lpstr>Apostleship (1 Cor. 12:28; Eph. 4:11)</vt:lpstr>
      <vt:lpstr>Crafting/Craftsmanship (Ex. 35:30-33)</vt:lpstr>
      <vt:lpstr>Creative Communication (Psalms)</vt:lpstr>
      <vt:lpstr>Discernment (1 Cor. 12:10)</vt:lpstr>
      <vt:lpstr>Encouragement (Rom. 12:8)</vt:lpstr>
      <vt:lpstr>Evangelism (Eph. 4:11)</vt:lpstr>
      <vt:lpstr>Faith (1 Cor. 12:9)</vt:lpstr>
      <vt:lpstr>Giving (Rom. 12:8)</vt:lpstr>
      <vt:lpstr>Helps (1 Cor. 12:28)</vt:lpstr>
      <vt:lpstr>Hospitality (1 Peter 4:9-11)</vt:lpstr>
      <vt:lpstr>Intercession (James 5:15)</vt:lpstr>
      <vt:lpstr>Knowledge (1 Cor. 12:8)</vt:lpstr>
      <vt:lpstr>Leadership (Rom. 12:8)</vt:lpstr>
      <vt:lpstr>Mercy (Rom. 12:8)</vt:lpstr>
      <vt:lpstr>Prophecy (Rom 12:6, Eph. 4:11)</vt:lpstr>
      <vt:lpstr>Pastoring (Eph. 4:11)</vt:lpstr>
      <vt:lpstr>Teaching (Rom 12:7; 1 Cor. 12:28; Eph. 4:11)</vt:lpstr>
      <vt:lpstr>Wisdom (1 Cor. 12:8)</vt:lpstr>
      <vt:lpstr>Personality “Types”</vt:lpstr>
      <vt:lpstr>Ways of Describing Personality</vt:lpstr>
      <vt:lpstr>PowerPoint Presentation</vt:lpstr>
      <vt:lpstr>PowerPoint Presentation</vt:lpstr>
      <vt:lpstr>PowerPoint Presentation</vt:lpstr>
      <vt:lpstr>My Results on Personality Tests:</vt:lpstr>
      <vt:lpstr>4 Steps to Determine Our Spiritual Gifts</vt:lpstr>
      <vt:lpstr>Step 1: Be Open to Possibilities</vt:lpstr>
      <vt:lpstr>Step 2: Examine Your Feelings</vt:lpstr>
      <vt:lpstr>Step 3: Experiment with Gifts</vt:lpstr>
      <vt:lpstr>PowerPoint Presentation</vt:lpstr>
      <vt:lpstr>PowerPoint Presentation</vt:lpstr>
      <vt:lpstr>PowerPoint Presentation</vt:lpstr>
      <vt:lpstr>Step 4: Seek Feedback</vt:lpstr>
      <vt:lpstr>Review of the Four Steps</vt:lpstr>
      <vt:lpstr>1 Corinthians 12:4-7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Gifts 2: Power Up the Body</dc:title>
  <dc:creator>Kevin Kakazu</dc:creator>
  <cp:lastModifiedBy>Kevin Kakazu</cp:lastModifiedBy>
  <cp:revision>13</cp:revision>
  <dcterms:created xsi:type="dcterms:W3CDTF">2019-05-25T05:35:03Z</dcterms:created>
  <dcterms:modified xsi:type="dcterms:W3CDTF">2019-05-28T18:28:25Z</dcterms:modified>
</cp:coreProperties>
</file>